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8" r:id="rId4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88753-D518-465A-B1A4-FEFF374889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C70E0-F8FD-4AF9-8F72-C646BA18E24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58C70E0-F8FD-4AF9-8F72-C646BA18E24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2696" y="332656"/>
            <a:ext cx="7558608" cy="122413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To Guest House of SUSTech</a:t>
            </a:r>
            <a:br>
              <a:rPr lang="en-US" altLang="zh-CN" sz="2800" dirty="0"/>
            </a:br>
            <a:r>
              <a:rPr lang="en-US" altLang="zh-CN" sz="2800" dirty="0"/>
              <a:t>A note for cab driver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9552" y="2276872"/>
            <a:ext cx="7664896" cy="3600400"/>
          </a:xfrm>
        </p:spPr>
        <p:txBody>
          <a:bodyPr/>
          <a:lstStyle/>
          <a:p>
            <a:pPr algn="l"/>
            <a:r>
              <a:rPr lang="zh-CN" altLang="en-US" sz="2800" dirty="0">
                <a:solidFill>
                  <a:schemeClr val="tx1"/>
                </a:solidFill>
              </a:rPr>
              <a:t>您好，请送我去：</a:t>
            </a:r>
            <a:endParaRPr lang="en-US" altLang="zh-CN" sz="2800" dirty="0">
              <a:solidFill>
                <a:schemeClr val="tx1"/>
              </a:solidFill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</a:rPr>
              <a:t>深圳市南山区学苑大道</a:t>
            </a:r>
            <a:r>
              <a:rPr lang="en-US" altLang="zh-CN" sz="2800" dirty="0">
                <a:solidFill>
                  <a:schemeClr val="tx1"/>
                </a:solidFill>
              </a:rPr>
              <a:t>1088</a:t>
            </a:r>
            <a:r>
              <a:rPr lang="zh-CN" altLang="en-US" sz="2800" dirty="0">
                <a:solidFill>
                  <a:schemeClr val="tx1"/>
                </a:solidFill>
              </a:rPr>
              <a:t>号南方科技大学专家公寓</a:t>
            </a:r>
            <a:r>
              <a:rPr lang="en-US" altLang="zh-CN" sz="2800" dirty="0">
                <a:solidFill>
                  <a:schemeClr val="tx1"/>
                </a:solidFill>
              </a:rPr>
              <a:t>2</a:t>
            </a:r>
            <a:r>
              <a:rPr lang="zh-CN" altLang="en-US" sz="2800" dirty="0">
                <a:solidFill>
                  <a:schemeClr val="tx1"/>
                </a:solidFill>
              </a:rPr>
              <a:t>栋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algn="l"/>
            <a:endParaRPr lang="en-US" altLang="zh-CN" sz="2800" dirty="0">
              <a:solidFill>
                <a:schemeClr val="tx1"/>
              </a:solidFill>
            </a:endParaRPr>
          </a:p>
          <a:p>
            <a:pPr algn="l"/>
            <a:r>
              <a:rPr lang="zh-CN" altLang="en-US" sz="2800" dirty="0">
                <a:solidFill>
                  <a:schemeClr val="tx1"/>
                </a:solidFill>
              </a:rPr>
              <a:t>谢谢！</a:t>
            </a:r>
            <a:endParaRPr lang="en-US" altLang="zh-CN" sz="28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内容占位符 9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68" y="476672"/>
            <a:ext cx="8332439" cy="6039800"/>
          </a:xfrm>
        </p:spPr>
      </p:pic>
      <p:sp>
        <p:nvSpPr>
          <p:cNvPr id="2" name="矩形: 圆角 1"/>
          <p:cNvSpPr/>
          <p:nvPr/>
        </p:nvSpPr>
        <p:spPr>
          <a:xfrm>
            <a:off x="4500245" y="4004945"/>
            <a:ext cx="863600" cy="40513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数学系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Math Dept.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泪滴形 8"/>
          <p:cNvSpPr/>
          <p:nvPr/>
        </p:nvSpPr>
        <p:spPr>
          <a:xfrm rot="7730244">
            <a:off x="4369387" y="4092784"/>
            <a:ext cx="74531" cy="70056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泪滴形 5"/>
          <p:cNvSpPr/>
          <p:nvPr/>
        </p:nvSpPr>
        <p:spPr>
          <a:xfrm rot="7730244">
            <a:off x="5758599" y="2509239"/>
            <a:ext cx="74531" cy="70056"/>
          </a:xfrm>
          <a:prstGeom prst="teardro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5940425" y="2348865"/>
            <a:ext cx="1061720" cy="44577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专家公寓</a:t>
            </a: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Guest House2</a:t>
            </a:r>
            <a:endParaRPr kumimoji="0" lang="en-US" altLang="zh-CN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353e8d74-8274-4b3c-b79f-3b9b97023e39"/>
  <p:tag name="COMMONDATA" val="eyJoZGlkIjoiYzA3MTBmOGM2YzBlNTYxNjkzYzJiOTc0N2QzMmU2YW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WPS 演示</Application>
  <PresentationFormat>全屏显示(4:3)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等线</vt:lpstr>
      <vt:lpstr>微软雅黑</vt:lpstr>
      <vt:lpstr>Arial Unicode MS</vt:lpstr>
      <vt:lpstr>Office 主题</vt:lpstr>
      <vt:lpstr>To Guest House of SUSTech A note for cab driver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Dept. of Mathematics of SUSTech For Cab Drivers</dc:title>
  <dc:creator>卢圣红</dc:creator>
  <cp:lastModifiedBy>Reddie</cp:lastModifiedBy>
  <cp:revision>16</cp:revision>
  <dcterms:created xsi:type="dcterms:W3CDTF">2023-03-31T01:11:00Z</dcterms:created>
  <dcterms:modified xsi:type="dcterms:W3CDTF">2023-04-19T06:46:55Z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14216A0714324C8785272EF1E080E6FE</vt:lpwstr>
  </property>
  <property fmtid="{D5CDD505-2E9C-101B-9397-08002B2CF9AE}" pid="3" name="KSOProductBuildVer">
    <vt:lpwstr>2052-11.1.0.14036</vt:lpwstr>
  </property>
</Properties>
</file>